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6" r:id="rId2"/>
    <p:sldId id="289" r:id="rId3"/>
    <p:sldId id="324" r:id="rId4"/>
    <p:sldId id="288" r:id="rId5"/>
    <p:sldId id="326" r:id="rId6"/>
    <p:sldId id="298" r:id="rId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22" autoAdjust="0"/>
  </p:normalViewPr>
  <p:slideViewPr>
    <p:cSldViewPr snapToGrid="0">
      <p:cViewPr varScale="1">
        <p:scale>
          <a:sx n="109" d="100"/>
          <a:sy n="109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NEWSLETTER:  </a:t>
            </a:r>
          </a:p>
          <a:p>
            <a:pPr algn="ctr"/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JULY  2023</a:t>
            </a:r>
            <a:endParaRPr lang="en-US" sz="24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81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</a:t>
            </a: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</a:t>
            </a: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Summer is here!  Hopefully everyone is being cautious in the summer heat that is upon us.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 smtClean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Fireworks are not permitted within the city limits of </a:t>
            </a:r>
            <a:r>
              <a:rPr lang="en-US" sz="1400" dirty="0" smtClean="0">
                <a:solidFill>
                  <a:srgbClr val="0D0DB3"/>
                </a:solidFill>
              </a:rPr>
              <a:t>Hilshire Village</a:t>
            </a:r>
            <a:r>
              <a:rPr lang="en-US" sz="1400" dirty="0">
                <a:solidFill>
                  <a:srgbClr val="0D0DB3"/>
                </a:solidFill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D0DB3"/>
                </a:solidFill>
              </a:rPr>
              <a:t>Lock </a:t>
            </a:r>
            <a:r>
              <a:rPr lang="en-US" sz="1400" dirty="0">
                <a:solidFill>
                  <a:srgbClr val="0D0DB3"/>
                </a:solidFill>
              </a:rPr>
              <a:t>your vehicle when it is unoccupied.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</a:t>
            </a:r>
            <a:r>
              <a:rPr lang="en-US" sz="1400" dirty="0" smtClean="0">
                <a:solidFill>
                  <a:srgbClr val="0D0DB3"/>
                </a:solidFill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 smtClean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always we are here if you need us!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 smtClean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</a:t>
            </a: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</a:t>
            </a: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JUNE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2023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6152"/>
              </p:ext>
            </p:extLst>
          </p:nvPr>
        </p:nvGraphicFramePr>
        <p:xfrm>
          <a:off x="276943" y="737664"/>
          <a:ext cx="7225293" cy="11247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2589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382029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917372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86813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537912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D0DB3"/>
                          </a:solidFill>
                        </a:rPr>
                        <a:t>07-04-2023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TUESDAY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FOURTH OF JULY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2" y="3257748"/>
            <a:ext cx="3099955" cy="238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3" y="2435051"/>
            <a:ext cx="6295234" cy="37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2395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8000" b="1" dirty="0" smtClean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 smtClean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06-01-2023 THRU 06-30-2023</a:t>
            </a:r>
          </a:p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24945"/>
              </p:ext>
            </p:extLst>
          </p:nvPr>
        </p:nvGraphicFramePr>
        <p:xfrm>
          <a:off x="1189837" y="1171404"/>
          <a:ext cx="4764154" cy="532292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287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2664646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1296636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6780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OF CALLS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AMBULANCE CALL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60119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 OUTSIDE AGENCY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91735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CHECK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9333282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CHECK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LOUD NOISE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DOOR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638050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PARKING VIOLATION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50646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RELATIONS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980817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964418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ACTIVITY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266674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PERSON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03975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CONTROL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41467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STOP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127685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VEHICLE BLOCKING ROADWAY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2709989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6528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  <a:endParaRPr lang="en-US" sz="1200" b="1" dirty="0" smtClean="0">
              <a:solidFill>
                <a:srgbClr val="0D0DB3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b="1" dirty="0" smtClean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740125"/>
            <a:ext cx="7076209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smtClean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smtClean="0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14371</TotalTime>
  <Words>391</Words>
  <Application>Microsoft Office PowerPoint</Application>
  <PresentationFormat>Widescreen</PresentationFormat>
  <Paragraphs>126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Agency FB</vt:lpstr>
      <vt:lpstr>Aharoni</vt:lpstr>
      <vt:lpstr>Arial</vt:lpstr>
      <vt:lpstr>Bahnschrift SemiCondensed</vt:lpstr>
      <vt:lpstr>Britannic Bold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L. Schulze</cp:lastModifiedBy>
  <cp:revision>179</cp:revision>
  <cp:lastPrinted>2022-08-01T09:19:45Z</cp:lastPrinted>
  <dcterms:created xsi:type="dcterms:W3CDTF">2022-04-29T05:53:13Z</dcterms:created>
  <dcterms:modified xsi:type="dcterms:W3CDTF">2023-07-01T18:06:16Z</dcterms:modified>
</cp:coreProperties>
</file>